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88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07915-BE82-433C-A1E5-60A8D40BCE45}" type="datetimeFigureOut">
              <a:rPr lang="en-US" smtClean="0"/>
              <a:t>12-Apr-17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ABEC8-ACDD-4607-A072-67E0F9E5E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214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07915-BE82-433C-A1E5-60A8D40BCE45}" type="datetimeFigureOut">
              <a:rPr lang="en-US" smtClean="0"/>
              <a:t>12-Apr-17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ABEC8-ACDD-4607-A072-67E0F9E5E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592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07915-BE82-433C-A1E5-60A8D40BCE45}" type="datetimeFigureOut">
              <a:rPr lang="en-US" smtClean="0"/>
              <a:t>12-Apr-17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ABEC8-ACDD-4607-A072-67E0F9E5E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069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07915-BE82-433C-A1E5-60A8D40BCE45}" type="datetimeFigureOut">
              <a:rPr lang="en-US" smtClean="0"/>
              <a:t>12-Apr-17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ABEC8-ACDD-4607-A072-67E0F9E5E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978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07915-BE82-433C-A1E5-60A8D40BCE45}" type="datetimeFigureOut">
              <a:rPr lang="en-US" smtClean="0"/>
              <a:t>12-Apr-17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ABEC8-ACDD-4607-A072-67E0F9E5E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685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07915-BE82-433C-A1E5-60A8D40BCE45}" type="datetimeFigureOut">
              <a:rPr lang="en-US" smtClean="0"/>
              <a:t>12-Apr-17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ABEC8-ACDD-4607-A072-67E0F9E5E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01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07915-BE82-433C-A1E5-60A8D40BCE45}" type="datetimeFigureOut">
              <a:rPr lang="en-US" smtClean="0"/>
              <a:t>12-Apr-17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ABEC8-ACDD-4607-A072-67E0F9E5E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822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07915-BE82-433C-A1E5-60A8D40BCE45}" type="datetimeFigureOut">
              <a:rPr lang="en-US" smtClean="0"/>
              <a:t>12-Apr-17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ABEC8-ACDD-4607-A072-67E0F9E5E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071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07915-BE82-433C-A1E5-60A8D40BCE45}" type="datetimeFigureOut">
              <a:rPr lang="en-US" smtClean="0"/>
              <a:t>12-Apr-17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ABEC8-ACDD-4607-A072-67E0F9E5E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639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07915-BE82-433C-A1E5-60A8D40BCE45}" type="datetimeFigureOut">
              <a:rPr lang="en-US" smtClean="0"/>
              <a:t>12-Apr-17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ABEC8-ACDD-4607-A072-67E0F9E5E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761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07915-BE82-433C-A1E5-60A8D40BCE45}" type="datetimeFigureOut">
              <a:rPr lang="en-US" smtClean="0"/>
              <a:t>12-Apr-17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ABEC8-ACDD-4607-A072-67E0F9E5E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98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C07915-BE82-433C-A1E5-60A8D40BCE45}" type="datetimeFigureOut">
              <a:rPr lang="en-US" smtClean="0"/>
              <a:t>12-Apr-17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4ABEC8-ACDD-4607-A072-67E0F9E5E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910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-1974542" y="407964"/>
            <a:ext cx="1433697" cy="1365518"/>
            <a:chOff x="346627" y="4656407"/>
            <a:chExt cx="1433697" cy="1365518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0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46627" y="4656407"/>
              <a:ext cx="1433697" cy="1365518"/>
            </a:xfrm>
            <a:prstGeom prst="rect">
              <a:avLst/>
            </a:prstGeom>
          </p:spPr>
        </p:pic>
        <p:sp>
          <p:nvSpPr>
            <p:cNvPr id="13" name="Oval 12"/>
            <p:cNvSpPr/>
            <p:nvPr/>
          </p:nvSpPr>
          <p:spPr>
            <a:xfrm>
              <a:off x="761020" y="5036233"/>
              <a:ext cx="603546" cy="605387"/>
            </a:xfrm>
            <a:prstGeom prst="ellipse">
              <a:avLst/>
            </a:prstGeom>
            <a:solidFill>
              <a:srgbClr val="FF0066"/>
            </a:solidFill>
            <a:ln>
              <a:solidFill>
                <a:srgbClr val="FF7C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2052" y="4511637"/>
            <a:ext cx="1119616" cy="1067208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4274" y="4692172"/>
            <a:ext cx="1119616" cy="1067208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6496" y="4692172"/>
            <a:ext cx="1119616" cy="106720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8718" y="4692172"/>
            <a:ext cx="1119616" cy="106720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7295" y="4511637"/>
            <a:ext cx="1119616" cy="1067208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2924950" y="4809421"/>
            <a:ext cx="423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  <a:latin typeface="Arial Black" panose="020B0A04020102020204" pitchFamily="34" charset="0"/>
              </a:rPr>
              <a:t>b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283005" y="4964166"/>
            <a:ext cx="423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  <a:latin typeface="Arial Black" panose="020B0A04020102020204" pitchFamily="34" charset="0"/>
              </a:rPr>
              <a:t>a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697417" y="4979965"/>
            <a:ext cx="3048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  <a:latin typeface="Arial Black" panose="020B0A04020102020204" pitchFamily="34" charset="0"/>
              </a:rPr>
              <a:t>l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019782" y="4955402"/>
            <a:ext cx="3048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  <a:latin typeface="Arial Black" panose="020B0A04020102020204" pitchFamily="34" charset="0"/>
              </a:rPr>
              <a:t>l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257736" y="4744384"/>
            <a:ext cx="423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  <a:latin typeface="Arial Black" panose="020B0A04020102020204" pitchFamily="34" charset="0"/>
              </a:rPr>
              <a:t>e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35707" y="4404008"/>
            <a:ext cx="1119616" cy="1067208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9602136" y="4649481"/>
            <a:ext cx="3433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  <a:latin typeface="Arial Black" panose="020B0A04020102020204" pitchFamily="34" charset="0"/>
              </a:rPr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2888018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8530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652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2754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3350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2415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 flipH="1">
            <a:off x="1744790" y="2053884"/>
            <a:ext cx="2513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form of dance</a:t>
            </a:r>
          </a:p>
        </p:txBody>
      </p:sp>
    </p:spTree>
    <p:extLst>
      <p:ext uri="{BB962C8B-B14F-4D97-AF65-F5344CB8AC3E}">
        <p14:creationId xmlns:p14="http://schemas.microsoft.com/office/powerpoint/2010/main" val="2285215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94228" y="984738"/>
            <a:ext cx="28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82814" y="984738"/>
            <a:ext cx="264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23028" y="98473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15397" y="974242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107766" y="974242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20647" y="963746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12" name="TextBox 11"/>
          <p:cNvSpPr txBox="1"/>
          <p:nvPr/>
        </p:nvSpPr>
        <p:spPr>
          <a:xfrm flipH="1">
            <a:off x="1566614" y="2686930"/>
            <a:ext cx="2513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type of bread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468241" y="963746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368574" y="98473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014758" y="960393"/>
            <a:ext cx="261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2215203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94228" y="98473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41136" y="984738"/>
            <a:ext cx="306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23028" y="984738"/>
            <a:ext cx="261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15397" y="974242"/>
            <a:ext cx="264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107766" y="97424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20647" y="96374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</a:p>
        </p:txBody>
      </p:sp>
      <p:sp>
        <p:nvSpPr>
          <p:cNvPr id="12" name="TextBox 11"/>
          <p:cNvSpPr txBox="1"/>
          <p:nvPr/>
        </p:nvSpPr>
        <p:spPr>
          <a:xfrm flipH="1">
            <a:off x="1566613" y="2686930"/>
            <a:ext cx="544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person who starts his own company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468241" y="963746"/>
            <a:ext cx="264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368574" y="98473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014758" y="960393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514107" y="98473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950357" y="98473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410499" y="974242"/>
            <a:ext cx="264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162809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94228" y="984738"/>
            <a:ext cx="255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52357" y="984738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23028" y="98473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15397" y="974242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107766" y="97424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20647" y="963746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2" name="TextBox 11"/>
          <p:cNvSpPr txBox="1"/>
          <p:nvPr/>
        </p:nvSpPr>
        <p:spPr>
          <a:xfrm flipH="1">
            <a:off x="1744789" y="2053884"/>
            <a:ext cx="5260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small and a harmless mistake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200219" y="963746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2962401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94228" y="984738"/>
            <a:ext cx="293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47548" y="984738"/>
            <a:ext cx="300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23028" y="98473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15397" y="974242"/>
            <a:ext cx="264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107766" y="97424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/>
          <p:cNvSpPr txBox="1"/>
          <p:nvPr/>
        </p:nvSpPr>
        <p:spPr>
          <a:xfrm flipH="1">
            <a:off x="1566614" y="2686930"/>
            <a:ext cx="2513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category</a:t>
            </a:r>
          </a:p>
        </p:txBody>
      </p:sp>
    </p:spTree>
    <p:extLst>
      <p:ext uri="{BB962C8B-B14F-4D97-AF65-F5344CB8AC3E}">
        <p14:creationId xmlns:p14="http://schemas.microsoft.com/office/powerpoint/2010/main" val="718934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94228" y="984738"/>
            <a:ext cx="264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47548" y="984738"/>
            <a:ext cx="300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23028" y="98473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15397" y="97424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107766" y="97424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20647" y="963746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</a:t>
            </a:r>
          </a:p>
        </p:txBody>
      </p:sp>
      <p:sp>
        <p:nvSpPr>
          <p:cNvPr id="12" name="TextBox 11"/>
          <p:cNvSpPr txBox="1"/>
          <p:nvPr/>
        </p:nvSpPr>
        <p:spPr>
          <a:xfrm flipH="1">
            <a:off x="1566613" y="2686930"/>
            <a:ext cx="544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meeting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468241" y="96374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368574" y="98473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014758" y="960393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514107" y="984738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2631536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1294228" y="984738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157166" y="984738"/>
            <a:ext cx="290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23028" y="984738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615397" y="974242"/>
            <a:ext cx="303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</a:p>
        </p:txBody>
      </p:sp>
      <p:sp>
        <p:nvSpPr>
          <p:cNvPr id="23" name="TextBox 22"/>
          <p:cNvSpPr txBox="1"/>
          <p:nvPr/>
        </p:nvSpPr>
        <p:spPr>
          <a:xfrm flipH="1">
            <a:off x="1566612" y="2686930"/>
            <a:ext cx="4046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Hint- please respond</a:t>
            </a:r>
          </a:p>
        </p:txBody>
      </p:sp>
    </p:spTree>
    <p:extLst>
      <p:ext uri="{BB962C8B-B14F-4D97-AF65-F5344CB8AC3E}">
        <p14:creationId xmlns:p14="http://schemas.microsoft.com/office/powerpoint/2010/main" val="2188643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04308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76</Words>
  <Application>Microsoft Office PowerPoint</Application>
  <PresentationFormat>Widescreen</PresentationFormat>
  <Paragraphs>60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VIKRAM'S ENGLISH ACADEMY</dc:creator>
  <cp:lastModifiedBy>VIKRAM'S ENGLISH ACADEMY</cp:lastModifiedBy>
  <cp:revision>11</cp:revision>
  <dcterms:created xsi:type="dcterms:W3CDTF">2017-04-11T10:16:24Z</dcterms:created>
  <dcterms:modified xsi:type="dcterms:W3CDTF">2017-04-11T19:36:34Z</dcterms:modified>
</cp:coreProperties>
</file>

<file path=docProps/thumbnail.jpeg>
</file>